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7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8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0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1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8262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05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7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5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9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2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232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87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4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0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0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76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7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0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2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4959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2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2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5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98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07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58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8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73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0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8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627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52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2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3B581E-5010-4D0B-A061-8F024EF7A3EE}" type="datetimeFigureOut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22.11.2016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CFA2F2-CDB7-418D-9766-0209D8496350}" type="slidenum">
              <a:rPr lang="ru-RU" smtClean="0">
                <a:solidFill>
                  <a:srgbClr val="CDD7D9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CDD7D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2"/>
          <a:stretch/>
        </p:blipFill>
        <p:spPr bwMode="auto">
          <a:xfrm>
            <a:off x="576848" y="1484784"/>
            <a:ext cx="81716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0979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Кладовая новых слов</a:t>
            </a:r>
          </a:p>
          <a:p>
            <a:pPr marL="45720" indent="0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Горница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43608" y="1783670"/>
            <a:ext cx="216024" cy="25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61486"/>
            <a:ext cx="5826224" cy="388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768332" y="1808820"/>
            <a:ext cx="3200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- комната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2656"/>
            <a:ext cx="6191250" cy="557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1095375" y="823913"/>
            <a:ext cx="6953250" cy="4628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08" y="-1"/>
            <a:ext cx="4665687" cy="696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672" y="404664"/>
            <a:ext cx="8424936" cy="6126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С. 89-92, выразительное чтение;</a:t>
            </a:r>
            <a:endParaRPr lang="ru-RU" sz="4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Пересказ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понравившегося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рассказа;</a:t>
            </a:r>
          </a:p>
          <a:p>
            <a:pPr marL="45720" indent="0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/>
                <a:ea typeface="Calibri"/>
              </a:rPr>
              <a:t>3. Иллюстрация </a:t>
            </a:r>
            <a:r>
              <a:rPr lang="ru-RU" sz="4800" b="1" dirty="0">
                <a:solidFill>
                  <a:srgbClr val="7030A0"/>
                </a:solidFill>
                <a:latin typeface="Times New Roman"/>
                <a:ea typeface="Calibri"/>
              </a:rPr>
              <a:t>к любому </a:t>
            </a:r>
            <a:r>
              <a:rPr lang="ru-RU" sz="4800" b="1" dirty="0" smtClean="0">
                <a:solidFill>
                  <a:srgbClr val="7030A0"/>
                </a:solidFill>
                <a:latin typeface="Times New Roman"/>
                <a:ea typeface="Calibri"/>
              </a:rPr>
              <a:t>рассказу.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6"/>
            <a:ext cx="8424936" cy="167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[</a:t>
            </a:r>
            <a:r>
              <a:rPr lang="ru-RU" sz="8800" dirty="0" smtClean="0">
                <a:solidFill>
                  <a:srgbClr val="002060"/>
                </a:solidFill>
              </a:rPr>
              <a:t>-В-</a:t>
            </a:r>
            <a:r>
              <a:rPr lang="en-US" sz="8800" dirty="0" smtClean="0">
                <a:solidFill>
                  <a:srgbClr val="002060"/>
                </a:solidFill>
              </a:rPr>
              <a:t>]</a:t>
            </a: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бросьте звук, как воздушный шарик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376264" cy="282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[</a:t>
            </a:r>
            <a:r>
              <a:rPr lang="ru-RU" sz="8800" dirty="0" smtClean="0">
                <a:solidFill>
                  <a:srgbClr val="002060"/>
                </a:solidFill>
              </a:rPr>
              <a:t>-а-</a:t>
            </a:r>
            <a:r>
              <a:rPr lang="en-US" sz="8800" dirty="0" smtClean="0">
                <a:solidFill>
                  <a:srgbClr val="002060"/>
                </a:solidFill>
              </a:rPr>
              <a:t>]</a:t>
            </a: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4900" smtClean="0">
                <a:solidFill>
                  <a:schemeClr val="accent4">
                    <a:lumMod val="50000"/>
                  </a:schemeClr>
                </a:solidFill>
              </a:rPr>
              <a:t>произнесите звук, </a:t>
            </a:r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</a:rPr>
              <a:t>нежно и аккуратно переложите его на ладони соседа</a:t>
            </a:r>
            <a:endParaRPr lang="ru-RU" sz="49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1" y="836712"/>
            <a:ext cx="248602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[</a:t>
            </a:r>
            <a:r>
              <a:rPr lang="ru-RU" sz="8800" dirty="0" smtClean="0">
                <a:solidFill>
                  <a:srgbClr val="002060"/>
                </a:solidFill>
              </a:rPr>
              <a:t>-р-</a:t>
            </a:r>
            <a:r>
              <a:rPr lang="en-US" sz="8800" dirty="0" smtClean="0">
                <a:solidFill>
                  <a:srgbClr val="002060"/>
                </a:solidFill>
              </a:rPr>
              <a:t>]</a:t>
            </a: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поиграйте со звуком, как с баскетбольным мячом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6710"/>
            <a:ext cx="2201000" cy="258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[</a:t>
            </a:r>
            <a:r>
              <a:rPr lang="ru-RU" sz="8800" dirty="0" smtClean="0">
                <a:solidFill>
                  <a:srgbClr val="002060"/>
                </a:solidFill>
              </a:rPr>
              <a:t>-у-</a:t>
            </a:r>
            <a:r>
              <a:rPr lang="en-US" sz="8800" dirty="0" smtClean="0">
                <a:solidFill>
                  <a:srgbClr val="002060"/>
                </a:solidFill>
              </a:rPr>
              <a:t>]</a:t>
            </a: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8800" dirty="0" smtClean="0">
                <a:solidFill>
                  <a:srgbClr val="002060"/>
                </a:solidFill>
              </a:rPr>
              <a:t/>
            </a:r>
            <a:br>
              <a:rPr lang="ru-RU" sz="8800" dirty="0" smtClean="0">
                <a:solidFill>
                  <a:srgbClr val="002060"/>
                </a:solidFill>
              </a:rPr>
            </a:br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</a:rPr>
              <a:t>изобразите со звуком игру в </a:t>
            </a:r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</a:rPr>
              <a:t>настольный теннис</a:t>
            </a:r>
            <a:endParaRPr lang="ru-RU" sz="53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03847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36912"/>
            <a:ext cx="4237856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just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Лев Николаевич Толстой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8"/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9" y="0"/>
            <a:ext cx="44278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731520"/>
            <a:ext cx="3960440" cy="19774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755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7" y="3798128"/>
            <a:ext cx="392770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60" y="332656"/>
            <a:ext cx="3674680" cy="275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60648"/>
            <a:ext cx="7317432" cy="5289768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</a:t>
            </a:r>
            <a:r>
              <a:rPr lang="ru-RU" sz="58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sz="58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58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</a:t>
            </a:r>
            <a:endParaRPr lang="ru-RU" sz="58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</a:t>
            </a:r>
            <a:endParaRPr lang="ru-RU" sz="5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я</a:t>
            </a:r>
            <a:r>
              <a:rPr lang="ru-RU" sz="5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ь</a:t>
            </a:r>
            <a:r>
              <a:rPr lang="ru-RU" sz="5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5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5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5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ы</a:t>
            </a:r>
            <a:r>
              <a:rPr lang="ru-RU" sz="5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</a:t>
            </a:r>
            <a:endParaRPr lang="ru-RU" sz="58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6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Отец и сыновья»</a:t>
            </a:r>
            <a:endParaRPr lang="ru-RU" sz="6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«Косточка»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7695314"/>
              </p:ext>
            </p:extLst>
          </p:nvPr>
        </p:nvGraphicFramePr>
        <p:xfrm>
          <a:off x="971600" y="980728"/>
          <a:ext cx="7344820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917476"/>
                <a:gridCol w="918192"/>
                <a:gridCol w="918192"/>
                <a:gridCol w="918192"/>
                <a:gridCol w="918192"/>
                <a:gridCol w="918192"/>
                <a:gridCol w="918192"/>
                <a:gridCol w="918192"/>
              </a:tblGrid>
              <a:tr h="903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спект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74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Воздушный поток</vt:lpstr>
      <vt:lpstr>Аспект</vt:lpstr>
      <vt:lpstr>1_Аспект</vt:lpstr>
      <vt:lpstr>2_Аспект</vt:lpstr>
      <vt:lpstr>3_Аспект</vt:lpstr>
      <vt:lpstr>Презентация PowerPoint</vt:lpstr>
      <vt:lpstr>[-В-]  бросьте звук, как воздушный шарик</vt:lpstr>
      <vt:lpstr>[-а-]  произнесите звук, нежно и аккуратно переложите его на ладони соседа</vt:lpstr>
      <vt:lpstr>[-р-]  поиграйте со звуком, как с баскетбольным мячом</vt:lpstr>
      <vt:lpstr>[-у-]  изобразите со звуком игру в настольный теннис</vt:lpstr>
      <vt:lpstr>Лев Николаевич Толстой</vt:lpstr>
      <vt:lpstr>Презентация PowerPoint</vt:lpstr>
      <vt:lpstr>Презентация PowerPoint</vt:lpstr>
      <vt:lpstr>«Косточка»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2016-11-20T08:03:35Z</dcterms:created>
  <dcterms:modified xsi:type="dcterms:W3CDTF">2016-11-22T17:20:28Z</dcterms:modified>
</cp:coreProperties>
</file>